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78" d="100"/>
          <a:sy n="78" d="100"/>
        </p:scale>
        <p:origin x="850"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AMIRTHA JANANI A </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AU810021237001</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US" sz="2600" dirty="0">
                <a:latin typeface="Times New Roman" panose="02020603050405020304" charset="0"/>
                <a:ea typeface="Arial" panose="020B0604020202020204"/>
                <a:cs typeface="Times New Roman" panose="02020603050405020304" charset="0"/>
                <a:sym typeface="Arial" panose="020B0604020202020204"/>
              </a:rPr>
              <a:t>https://github.com/Amirthajanani/Naan-Mudhalvan</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4" name="Google Shape;128;p18">
            <a:extLst>
              <a:ext uri="{FF2B5EF4-FFF2-40B4-BE49-F238E27FC236}">
                <a16:creationId xmlns:a16="http://schemas.microsoft.com/office/drawing/2014/main" id="{26F11B61-20EF-8925-47B5-C2194059045C}"/>
              </a:ext>
            </a:extLst>
          </p:cNvPr>
          <p:cNvSpPr txBox="1">
            <a:spLocks/>
          </p:cNvSpPr>
          <p:nvPr/>
        </p:nvSpPr>
        <p:spPr>
          <a:xfrm>
            <a:off x="1395340" y="3582035"/>
            <a:ext cx="9144000" cy="867410"/>
          </a:xfrm>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 Link</a:t>
            </a:r>
          </a:p>
        </p:txBody>
      </p:sp>
      <p:sp>
        <p:nvSpPr>
          <p:cNvPr id="6" name="TextBox 5">
            <a:extLst>
              <a:ext uri="{FF2B5EF4-FFF2-40B4-BE49-F238E27FC236}">
                <a16:creationId xmlns:a16="http://schemas.microsoft.com/office/drawing/2014/main" id="{9A4885A0-D12E-194F-7E57-606D5A779269}"/>
              </a:ext>
            </a:extLst>
          </p:cNvPr>
          <p:cNvSpPr txBox="1"/>
          <p:nvPr/>
        </p:nvSpPr>
        <p:spPr>
          <a:xfrm>
            <a:off x="2916882" y="4737633"/>
            <a:ext cx="6100916" cy="400110"/>
          </a:xfrm>
          <a:prstGeom prst="rect">
            <a:avLst/>
          </a:prstGeom>
          <a:noFill/>
        </p:spPr>
        <p:txBody>
          <a:bodyPr wrap="square">
            <a:spAutoFit/>
          </a:bodyPr>
          <a:lstStyle/>
          <a:p>
            <a:r>
              <a:rPr lang="en-IN" sz="2000" dirty="0">
                <a:latin typeface="Times New Roman" panose="02020603050405020304" pitchFamily="18" charset="0"/>
                <a:cs typeface="Times New Roman" panose="02020603050405020304" pitchFamily="18" charset="0"/>
              </a:rPr>
              <a:t>https://youtu.be/F2R1POeDL1o?feature=shared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AMIRTHA DEMO">
            <a:hlinkClick r:id="" action="ppaction://media"/>
            <a:extLst>
              <a:ext uri="{FF2B5EF4-FFF2-40B4-BE49-F238E27FC236}">
                <a16:creationId xmlns:a16="http://schemas.microsoft.com/office/drawing/2014/main" id="{F244D8E8-D7A1-832A-0DE8-EA4220A1A81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62074" y="1389472"/>
            <a:ext cx="9450896" cy="53161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2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TotalTime>
  <Words>572</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KK</cp:lastModifiedBy>
  <cp:revision>8</cp:revision>
  <dcterms:created xsi:type="dcterms:W3CDTF">2024-04-19T06:05:00Z</dcterms:created>
  <dcterms:modified xsi:type="dcterms:W3CDTF">2024-04-22T08:34:57Z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